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7" r:id="rId2"/>
    <p:sldId id="279" r:id="rId3"/>
    <p:sldId id="266" r:id="rId4"/>
    <p:sldId id="270" r:id="rId5"/>
    <p:sldId id="271" r:id="rId6"/>
    <p:sldId id="268" r:id="rId7"/>
    <p:sldId id="263" r:id="rId8"/>
    <p:sldId id="273" r:id="rId9"/>
    <p:sldId id="272" r:id="rId10"/>
    <p:sldId id="258" r:id="rId11"/>
    <p:sldId id="274" r:id="rId12"/>
    <p:sldId id="259" r:id="rId13"/>
    <p:sldId id="275" r:id="rId14"/>
    <p:sldId id="260" r:id="rId15"/>
    <p:sldId id="276" r:id="rId16"/>
    <p:sldId id="261" r:id="rId17"/>
    <p:sldId id="277" r:id="rId18"/>
    <p:sldId id="278" r:id="rId19"/>
    <p:sldId id="262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7" autoAdjust="0"/>
  </p:normalViewPr>
  <p:slideViewPr>
    <p:cSldViewPr>
      <p:cViewPr>
        <p:scale>
          <a:sx n="107" d="100"/>
          <a:sy n="107" d="100"/>
        </p:scale>
        <p:origin x="-6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5D95-669C-4F3D-82E0-EE416B3C84F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61EDA-D92E-4C00-A070-CA51C20CD2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7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                 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                         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             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служит.                      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           (Зубная щетка)  </a:t>
            </a:r>
            <a:endParaRPr lang="ru-RU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ей пользуемся часто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Хоть она, как волк, зубаста.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Ей не хочется кусаться,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Ей бы зубки почесать.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(Расческа)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Белая река В пещеру затекла, По ручью выходит – Со стен всё выводит.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(Зубная паста)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61EDA-D92E-4C00-A070-CA51C20CD22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0E1-E670-490E-8B8B-ACA94B8199D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DEE0E1-E670-490E-8B8B-ACA94B8199DD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873D1A-0A4A-49F8-B299-4420BE02D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25202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Загадки </a:t>
            </a:r>
            <a:r>
              <a:rPr lang="ru-RU" dirty="0" err="1" smtClean="0">
                <a:solidFill>
                  <a:srgbClr val="C00000"/>
                </a:solidFill>
              </a:rPr>
              <a:t>Мойдодыра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(о предметах личной гигиены)</a:t>
            </a: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 младшая группа</a:t>
            </a: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789040"/>
            <a:ext cx="4968552" cy="2808312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rgbClr val="FFFF0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Подготовила воспитатель: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Маслова Надежда Николаевна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4005064"/>
            <a:ext cx="3064403" cy="25922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Загадка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Пластмассовая спинка,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 Жесткая щетинка,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С зубной пастой дружит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Нам усердно служит.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Зубная щетка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0008-007-Zubnaja-schet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74685"/>
            <a:ext cx="8208911" cy="495955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Загадка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Вытираю я, стараюсь,                    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После ванной паренька.                  .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Нет сухого уголка. </a:t>
            </a:r>
            <a:r>
              <a:rPr lang="ru-RU" dirty="0" smtClean="0">
                <a:solidFill>
                  <a:srgbClr val="0070C0"/>
                </a:solidFill>
              </a:rPr>
              <a:t>              </a:t>
            </a:r>
            <a:r>
              <a:rPr lang="ru-RU" dirty="0" smtClean="0"/>
              <a:t>           </a:t>
            </a:r>
          </a:p>
          <a:p>
            <a:pPr>
              <a:buNone/>
            </a:pPr>
            <a:r>
              <a:rPr lang="ru-RU" dirty="0" smtClean="0"/>
              <a:t>                        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Полотенце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6" descr="полотенц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7737" y="1600200"/>
            <a:ext cx="4708525" cy="47085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Загадка 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Мы ей пользуемся часто, хоть она, как волк, зубаста.</a:t>
            </a:r>
            <a:br>
              <a:rPr lang="ru-RU" sz="5400" b="1" dirty="0" smtClean="0">
                <a:solidFill>
                  <a:srgbClr val="0070C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Ей не хочется кусаться, ей бы зубки почесать.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Расческа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расчес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4244" y="1600200"/>
            <a:ext cx="7255512" cy="4708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Загадка 5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0070C0"/>
                </a:solidFill>
              </a:rPr>
              <a:t>Белая река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В пещеру затекла,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По ручью выходит-</a:t>
            </a:r>
            <a:br>
              <a:rPr lang="ru-RU" sz="6000" dirty="0" smtClean="0">
                <a:solidFill>
                  <a:srgbClr val="0070C0"/>
                </a:solidFill>
              </a:rPr>
            </a:br>
            <a:r>
              <a:rPr lang="ru-RU" sz="6000" dirty="0" smtClean="0">
                <a:solidFill>
                  <a:srgbClr val="0070C0"/>
                </a:solidFill>
              </a:rPr>
              <a:t>Со стен все выводит.</a:t>
            </a:r>
            <a:br>
              <a:rPr lang="ru-RU" sz="6000" dirty="0" smtClean="0">
                <a:solidFill>
                  <a:srgbClr val="0070C0"/>
                </a:solidFill>
              </a:rPr>
            </a:b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Зубная паста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Zubni-pa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7" y="1706562"/>
            <a:ext cx="6912769" cy="475006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Загадка 6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Вместе с мылом и водой,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Я слежу за чистотой,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Пены для меня не жалко,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Разотру вас,</a:t>
            </a:r>
            <a:br>
              <a:rPr lang="ru-RU" sz="5400" dirty="0" smtClean="0">
                <a:solidFill>
                  <a:srgbClr val="0070C0"/>
                </a:solidFill>
              </a:rPr>
            </a:br>
            <a:r>
              <a:rPr lang="ru-RU" sz="5400" dirty="0" smtClean="0">
                <a:solidFill>
                  <a:srgbClr val="0070C0"/>
                </a:solidFill>
              </a:rPr>
              <a:t>Я - 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Мочалка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мочал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1099" y="1600200"/>
            <a:ext cx="7641801" cy="4708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Цели: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Формировать навыки здорового образа жизни, развивать речь детей.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Закреплять знания детей  в знании предметов туалета и их назначении.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Воспитывать у детей культурно-гигиенические навыки, желание всегда быть красивыми, чистыми, аккуратными, уважительно относиться к своему телу.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Вызвать интерес к выполнению культурно-гигиенических навыков, побудить детей к постоянному их соблюдению; развивать наблюдательность, любознательность.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Ах, какие вы молодцы!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Отгадали все загадки!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Мойдодыр будет очень доволен, ведь он не любит грязнуль!</a:t>
            </a:r>
          </a:p>
          <a:p>
            <a:endParaRPr lang="ru-RU" dirty="0"/>
          </a:p>
        </p:txBody>
      </p:sp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2925357" cy="45262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Помните его слова</a:t>
            </a:r>
            <a:r>
              <a:rPr lang="en-US" sz="4400" dirty="0" smtClean="0">
                <a:solidFill>
                  <a:srgbClr val="0070C0"/>
                </a:solidFill>
              </a:rPr>
              <a:t>?</a:t>
            </a:r>
            <a:endParaRPr lang="ru-RU" sz="4400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Надо, надо умываться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 утрам и вечерам,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    А нечистым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    Трубочистам -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    Стыд и срам!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     Стыд и срам!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malchik_umyvaets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Будьте здоровы!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260648"/>
            <a:ext cx="3287542" cy="6120680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3200" cap="none" dirty="0" smtClean="0">
                <a:solidFill>
                  <a:srgbClr val="00B0F0"/>
                </a:solidFill>
                <a:latin typeface="+mn-lt"/>
              </a:rPr>
            </a:br>
            <a:r>
              <a:rPr lang="ru-RU" sz="32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rgbClr val="00B0F0"/>
                </a:solidFill>
                <a:latin typeface="+mn-lt"/>
              </a:rPr>
            </a:br>
            <a:r>
              <a:rPr lang="ru-RU" sz="3200" cap="none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3200" cap="none" dirty="0" smtClean="0">
                <a:solidFill>
                  <a:srgbClr val="FFC00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800" cap="none" dirty="0" smtClean="0">
                <a:solidFill>
                  <a:srgbClr val="FFC00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2800" cap="none" dirty="0" smtClean="0">
                <a:solidFill>
                  <a:srgbClr val="FFC000"/>
                </a:solidFill>
                <a:latin typeface="+mn-lt"/>
              </a:rPr>
            </a:br>
            <a:r>
              <a:rPr lang="ru-RU" sz="2800" cap="none" dirty="0" smtClean="0">
                <a:solidFill>
                  <a:srgbClr val="FFC000"/>
                </a:solidFill>
                <a:latin typeface="+mn-lt"/>
              </a:rPr>
              <a:t> </a:t>
            </a:r>
            <a:br>
              <a:rPr lang="ru-RU" sz="2800" cap="none" dirty="0" smtClean="0">
                <a:solidFill>
                  <a:srgbClr val="FFC000"/>
                </a:solidFill>
                <a:latin typeface="+mn-lt"/>
              </a:rPr>
            </a:br>
            <a:endParaRPr lang="ru-RU" sz="2800" cap="none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0"/>
            <a:ext cx="3600400" cy="623731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письм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476672"/>
            <a:ext cx="4824535" cy="55621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476673"/>
            <a:ext cx="352839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solidFill>
                <a:srgbClr val="00B0F0"/>
              </a:solidFill>
            </a:endParaRPr>
          </a:p>
          <a:p>
            <a:endParaRPr lang="ru-RU" sz="4000" dirty="0" smtClean="0">
              <a:solidFill>
                <a:srgbClr val="00B0F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Дорогие ребята!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4000" b="1" dirty="0" smtClean="0">
                <a:solidFill>
                  <a:srgbClr val="00B0F0"/>
                </a:solidFill>
              </a:rPr>
              <a:t>Мне пришло письмо без подписи.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129614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Автор пишет: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708920"/>
            <a:ext cx="8183880" cy="3672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«Здравствуйте!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Если хотите узнать, кто я, угадайте загадку!»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Ребята, вы мне поможете</a:t>
            </a:r>
            <a:r>
              <a:rPr lang="en-US" sz="3200" b="1" dirty="0" smtClean="0">
                <a:solidFill>
                  <a:srgbClr val="0070C0"/>
                </a:solidFill>
              </a:rPr>
              <a:t>?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Загадка: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7091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Всем известна сказка эта,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любят дети всей планеты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этот персонаж сердитый.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Он в ушатах и корыте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всех грязнуль отмоет мылом.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Со знакомым крокодилом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он научит ребятишек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умываться до подмышек.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                  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3068960"/>
            <a:ext cx="3689180" cy="3217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Правильно, это Мойдодыр!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мойдоды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1" y="1434184"/>
            <a:ext cx="4874542" cy="48745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Дорогие ребята!</a:t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331236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Он очень хотел вас увидеть. 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Так жалко, что Мойдодыр вас не дождался, ведь у него утром  так много забот! </a:t>
            </a:r>
          </a:p>
          <a:p>
            <a:pPr>
              <a:buNone/>
            </a:pPr>
            <a:r>
              <a:rPr lang="ru-RU" sz="3600" dirty="0" smtClean="0">
                <a:solidFill>
                  <a:srgbClr val="0070C0"/>
                </a:solidFill>
              </a:rPr>
              <a:t>Но он оставил вам вот такие загадки: (если угадаете правильно, картинка появится на экране)</a:t>
            </a:r>
          </a:p>
          <a:p>
            <a:endParaRPr lang="ru-RU" dirty="0"/>
          </a:p>
        </p:txBody>
      </p:sp>
      <p:pic>
        <p:nvPicPr>
          <p:cNvPr id="5" name="Рисунок 4" descr="gigi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717032"/>
            <a:ext cx="8128000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Загадка 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</a:rPr>
              <a:t>Если руки в грязных точках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И вода их с рук не смыла,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То тебе поможет точно</a:t>
            </a:r>
            <a:br>
              <a:rPr lang="ru-RU" sz="4800" dirty="0" smtClean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Смыть грязь с рук конечно…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Мыло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мы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34194"/>
            <a:ext cx="6336703" cy="473296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317</TotalTime>
  <Words>271</Words>
  <Application>Microsoft Office PowerPoint</Application>
  <PresentationFormat>Экран (4:3)</PresentationFormat>
  <Paragraphs>79</Paragraphs>
  <Slides>22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Загадки Мойдодыра (о предметах личной гигиены)  младшая группа</vt:lpstr>
      <vt:lpstr>Цели: </vt:lpstr>
      <vt:lpstr>       </vt:lpstr>
      <vt:lpstr>Автор пишет:</vt:lpstr>
      <vt:lpstr>Загадка:</vt:lpstr>
      <vt:lpstr>Правильно, это Мойдодыр!</vt:lpstr>
      <vt:lpstr>Дорогие ребята! </vt:lpstr>
      <vt:lpstr>Загадка 1</vt:lpstr>
      <vt:lpstr>Мыло</vt:lpstr>
      <vt:lpstr>  Загадка 2   </vt:lpstr>
      <vt:lpstr>Зубная щетка</vt:lpstr>
      <vt:lpstr>   Загадка 3    </vt:lpstr>
      <vt:lpstr>Полотенце </vt:lpstr>
      <vt:lpstr> Загадка 4  </vt:lpstr>
      <vt:lpstr>Расческа</vt:lpstr>
      <vt:lpstr> Загадка 5  </vt:lpstr>
      <vt:lpstr>Зубная паста</vt:lpstr>
      <vt:lpstr>Загадка 6</vt:lpstr>
      <vt:lpstr>Мочалка</vt:lpstr>
      <vt:lpstr>Ах, какие вы молодцы! Отгадали все загадки!</vt:lpstr>
      <vt:lpstr>Помните его слова?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Cats</dc:creator>
  <cp:lastModifiedBy>Аня</cp:lastModifiedBy>
  <cp:revision>37</cp:revision>
  <dcterms:created xsi:type="dcterms:W3CDTF">2015-03-28T07:59:10Z</dcterms:created>
  <dcterms:modified xsi:type="dcterms:W3CDTF">2016-11-01T13:39:40Z</dcterms:modified>
</cp:coreProperties>
</file>